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030" autoAdjust="0"/>
  </p:normalViewPr>
  <p:slideViewPr>
    <p:cSldViewPr snapToGrid="0" snapToObjects="1">
      <p:cViewPr varScale="1">
        <p:scale>
          <a:sx n="44" d="100"/>
          <a:sy n="44" d="100"/>
        </p:scale>
        <p:origin x="1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70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해피하우스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조 프로젝트 발표 시작 하겠습니다</a:t>
            </a:r>
            <a:r>
              <a:rPr lang="en-US" altLang="ko-KR" dirty="0"/>
              <a:t>. </a:t>
            </a:r>
            <a:r>
              <a:rPr lang="ko-KR" altLang="en-US" dirty="0"/>
              <a:t>평가자 김태훈</a:t>
            </a:r>
            <a:r>
              <a:rPr lang="en-US" altLang="ko-KR" dirty="0"/>
              <a:t>, </a:t>
            </a:r>
            <a:r>
              <a:rPr lang="ko-KR" altLang="en-US" dirty="0"/>
              <a:t>발표자 </a:t>
            </a:r>
            <a:r>
              <a:rPr lang="ko-KR" altLang="en-US" dirty="0" err="1"/>
              <a:t>조헌우로</a:t>
            </a:r>
            <a:r>
              <a:rPr lang="ko-KR" altLang="en-US" dirty="0"/>
              <a:t> 구성된 팀입니다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앞선 계획과 분석으로 필요한 서비스 및 기능을 구현하기 위한 데이터를 저장하는 </a:t>
            </a:r>
            <a:r>
              <a:rPr lang="en-US" altLang="ko-KR" dirty="0" err="1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DB</a:t>
            </a:r>
            <a:r>
              <a:rPr lang="ko-KR" altLang="en-US" dirty="0"/>
              <a:t>의 데이터는 공공데이터 포털의 아파트 매매 </a:t>
            </a:r>
            <a:r>
              <a:rPr lang="ko-KR" altLang="en-US" dirty="0" err="1"/>
              <a:t>실거래</a:t>
            </a:r>
            <a:r>
              <a:rPr lang="ko-KR" altLang="en-US" dirty="0"/>
              <a:t> 상세 자료를 이용하였습니다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DB</a:t>
            </a:r>
            <a:r>
              <a:rPr lang="ko-KR" altLang="en-US" dirty="0"/>
              <a:t>에 저장된 데이터를 가져오는 </a:t>
            </a:r>
            <a:r>
              <a:rPr lang="en-US" altLang="ko-KR" dirty="0"/>
              <a:t>Back</a:t>
            </a:r>
            <a:r>
              <a:rPr lang="ko-KR" altLang="en-US" dirty="0"/>
              <a:t>은 </a:t>
            </a:r>
            <a:r>
              <a:rPr lang="en-US" altLang="ko-KR" dirty="0"/>
              <a:t>Spring</a:t>
            </a:r>
            <a:r>
              <a:rPr lang="ko-KR" altLang="en-US" dirty="0"/>
              <a:t>을 사용하였으며</a:t>
            </a:r>
            <a:r>
              <a:rPr lang="en-US" altLang="ko-KR" dirty="0"/>
              <a:t>, </a:t>
            </a:r>
            <a:r>
              <a:rPr lang="ko-KR" altLang="en-US" dirty="0"/>
              <a:t>사용자가 사용하는 부분은 </a:t>
            </a:r>
            <a:r>
              <a:rPr lang="en-US" altLang="ko-KR" dirty="0"/>
              <a:t>Vue</a:t>
            </a:r>
            <a:r>
              <a:rPr lang="ko-KR" altLang="en-US" dirty="0"/>
              <a:t>를 이용하였습니다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Vue</a:t>
            </a:r>
            <a:r>
              <a:rPr lang="ko-KR" altLang="en-US" dirty="0"/>
              <a:t>에서는 지도와 주변 운동 시설을 보여주는 기능을 사용하기 위해 </a:t>
            </a:r>
            <a:r>
              <a:rPr lang="en-US" altLang="ko-KR" dirty="0"/>
              <a:t>Kakao Map API</a:t>
            </a:r>
            <a:r>
              <a:rPr lang="ko-KR" altLang="en-US" dirty="0"/>
              <a:t>를 활용하였으면</a:t>
            </a:r>
            <a:r>
              <a:rPr lang="en-US" altLang="ko-KR" dirty="0"/>
              <a:t>, SNS </a:t>
            </a:r>
            <a:r>
              <a:rPr lang="ko-KR" altLang="en-US" dirty="0"/>
              <a:t>로그인을 하기 위한 </a:t>
            </a:r>
            <a:r>
              <a:rPr lang="en-US" altLang="ko-KR" dirty="0"/>
              <a:t>Naver API</a:t>
            </a:r>
            <a:r>
              <a:rPr lang="ko-KR" altLang="en-US" dirty="0"/>
              <a:t>도 이용하였습니다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대략적인 시스템 </a:t>
            </a:r>
            <a:r>
              <a:rPr lang="ko-KR" altLang="en-US" dirty="0" err="1"/>
              <a:t>구조도입니다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환경을 이용해 서비스를 이용하는 사용자는 </a:t>
            </a:r>
            <a:r>
              <a:rPr lang="en-US" altLang="ko-KR" dirty="0"/>
              <a:t>Vue</a:t>
            </a:r>
            <a:r>
              <a:rPr lang="ko-KR" altLang="en-US" dirty="0"/>
              <a:t>와 </a:t>
            </a:r>
            <a:r>
              <a:rPr lang="en-US" altLang="ko-KR" dirty="0"/>
              <a:t>Spring</a:t>
            </a:r>
            <a:r>
              <a:rPr lang="ko-KR" altLang="en-US" dirty="0"/>
              <a:t>간의 </a:t>
            </a:r>
            <a:r>
              <a:rPr lang="en-US" altLang="ko-KR" dirty="0" err="1"/>
              <a:t>Axios</a:t>
            </a:r>
            <a:r>
              <a:rPr lang="ko-KR" altLang="en-US" dirty="0"/>
              <a:t>를 이용하여 통신을 하고</a:t>
            </a:r>
            <a:r>
              <a:rPr lang="en-US" altLang="ko-KR" dirty="0"/>
              <a:t>, </a:t>
            </a:r>
            <a:r>
              <a:rPr lang="ko-KR" altLang="en-US" dirty="0" err="1"/>
              <a:t>통신된</a:t>
            </a:r>
            <a:r>
              <a:rPr lang="ko-KR" altLang="en-US" dirty="0"/>
              <a:t> </a:t>
            </a: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 err="1"/>
              <a:t>MySql</a:t>
            </a:r>
            <a:r>
              <a:rPr lang="ko-KR" altLang="en-US" dirty="0"/>
              <a:t>과 </a:t>
            </a:r>
            <a:r>
              <a:rPr lang="en-US" altLang="ko-KR" dirty="0" err="1"/>
              <a:t>MyBatis</a:t>
            </a:r>
            <a:r>
              <a:rPr lang="ko-KR" altLang="en-US" dirty="0"/>
              <a:t>를 이용한 </a:t>
            </a:r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CRUD</a:t>
            </a:r>
            <a:r>
              <a:rPr lang="ko-KR" altLang="en-US" dirty="0"/>
              <a:t>를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처리된 데이터들은 다시 스프링을 통해서 </a:t>
            </a:r>
            <a:r>
              <a:rPr lang="en-US" altLang="ko-KR" dirty="0"/>
              <a:t>Vue</a:t>
            </a:r>
            <a:r>
              <a:rPr lang="ko-KR" altLang="en-US" dirty="0"/>
              <a:t>로 전달 되어 사용자가 요청한 데이터를 확인 할 수 있게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화면 구성 및 실행 영상입니다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서비스로 기대되는 기대 효과 및 후기입니다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좌측은 사용자의 관점에서 본 기대 효과입니다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자신이 살고 있는 집 혹은 이사 갈 집을 찾고 그 주변에 있는 운동시설을 먼저 파악 할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시설에 대한 리뷰를 열람할 수 있기에</a:t>
            </a:r>
            <a:r>
              <a:rPr lang="en-US" altLang="ko-KR" dirty="0"/>
              <a:t>, </a:t>
            </a:r>
            <a:r>
              <a:rPr lang="ko-KR" altLang="en-US" dirty="0"/>
              <a:t>처음 가는 시설에 대한 실패율을 줄일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보통 사람들은 운동하면 헬스장밖에 생각하지 않는데</a:t>
            </a:r>
            <a:r>
              <a:rPr lang="en-US" altLang="ko-KR" dirty="0"/>
              <a:t>, </a:t>
            </a:r>
            <a:r>
              <a:rPr lang="ko-KR" altLang="en-US" dirty="0"/>
              <a:t>모든 운동시설에 대한 값을 보여주기에 운동 선택의 폭을 넓힐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우측은 시설제공자의 관점입니다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운동시설 어플리케이션은 등록제로 서비스 회사에 등록을 하여 비용을 지불해야 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서비스는 공공데이터를 기반으로 하기에</a:t>
            </a:r>
            <a:r>
              <a:rPr lang="en-US" altLang="ko-KR" dirty="0"/>
              <a:t> </a:t>
            </a:r>
            <a:r>
              <a:rPr lang="ko-KR" altLang="en-US" dirty="0"/>
              <a:t>사업자등록증만 있다면 자동으로 등록된다는 장점이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리뷰는 누구나 작성하고 누구나 열람할 수 있기에 홍보를 할 수 있다는 장점도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</a:t>
            </a:r>
            <a:r>
              <a:rPr lang="en-US" altLang="ko-KR" dirty="0"/>
              <a:t>11</a:t>
            </a:r>
            <a:r>
              <a:rPr lang="ko-KR" altLang="en-US" dirty="0"/>
              <a:t>조 헬스하우스 발표 마치겠습니다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목차입니다</a:t>
            </a:r>
            <a:r>
              <a:rPr lang="en-US" altLang="ko-KR" dirty="0"/>
              <a:t>. </a:t>
            </a:r>
            <a:r>
              <a:rPr lang="ko-KR" altLang="en-US" dirty="0"/>
              <a:t>순서는 프로젝트 목표 및 일정</a:t>
            </a:r>
            <a:r>
              <a:rPr lang="en-US" altLang="ko-KR" dirty="0"/>
              <a:t>, </a:t>
            </a:r>
            <a:r>
              <a:rPr lang="ko-KR" altLang="en-US" dirty="0"/>
              <a:t>시장 분석</a:t>
            </a:r>
            <a:r>
              <a:rPr lang="en-US" altLang="ko-KR" dirty="0"/>
              <a:t>, </a:t>
            </a:r>
            <a:r>
              <a:rPr lang="ko-KR" altLang="en-US" dirty="0"/>
              <a:t>개별 결과</a:t>
            </a:r>
            <a:r>
              <a:rPr lang="en-US" altLang="ko-KR" dirty="0"/>
              <a:t>, </a:t>
            </a:r>
            <a:r>
              <a:rPr lang="ko-KR" altLang="en-US" dirty="0"/>
              <a:t>그리고 기대 효과 및 후기로 진행하겠습니다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목표 및 일정입니다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배경으로는 코로나가 끝나면서 건강 관심이 증가하고 있지만</a:t>
            </a:r>
            <a:r>
              <a:rPr lang="en-US" altLang="ko-KR" dirty="0"/>
              <a:t>, </a:t>
            </a:r>
            <a:r>
              <a:rPr lang="ko-KR" altLang="en-US" dirty="0"/>
              <a:t>대부분의 사람들은 다양한 운동을 몰라서 헬스장만 찾는 경향이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저희는 모든 운동시설들은 데이터화 시킴으로써</a:t>
            </a:r>
            <a:r>
              <a:rPr lang="en-US" altLang="ko-KR" dirty="0"/>
              <a:t>, </a:t>
            </a:r>
            <a:r>
              <a:rPr lang="ko-KR" altLang="en-US" dirty="0"/>
              <a:t>운동의 선택 다양성을 증가시켰습니다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운동시설에 대한 평가를 할 수 있으므로 직접 방문하지 않고도 시설에 대한 평가</a:t>
            </a:r>
            <a:r>
              <a:rPr lang="en-US" altLang="ko-KR" dirty="0"/>
              <a:t>, </a:t>
            </a:r>
            <a:r>
              <a:rPr lang="ko-KR" altLang="en-US" dirty="0"/>
              <a:t>시설을 이용한 후에 평가를 할 수 있는 기능을 추가하였습니다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 포인트로는 손쉬운 검색</a:t>
            </a:r>
            <a:r>
              <a:rPr lang="en-US" altLang="ko-KR" dirty="0"/>
              <a:t>, </a:t>
            </a:r>
            <a:r>
              <a:rPr lang="ko-KR" altLang="en-US" dirty="0"/>
              <a:t>손쉬운 로그인</a:t>
            </a:r>
            <a:r>
              <a:rPr lang="en-US" altLang="ko-KR" dirty="0"/>
              <a:t>, </a:t>
            </a:r>
            <a:r>
              <a:rPr lang="ko-KR" altLang="en-US" dirty="0"/>
              <a:t>손쉬운 리뷰 </a:t>
            </a:r>
            <a:r>
              <a:rPr lang="en-US" altLang="ko-KR" dirty="0"/>
              <a:t>3</a:t>
            </a:r>
            <a:r>
              <a:rPr lang="ko-KR" altLang="en-US" dirty="0"/>
              <a:t>가지를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아파트를 중심으로 주변 운동시설을 탐색하고</a:t>
            </a:r>
            <a:r>
              <a:rPr lang="en-US" altLang="ko-KR" dirty="0"/>
              <a:t>, </a:t>
            </a:r>
            <a:r>
              <a:rPr lang="ko-KR" altLang="en-US" dirty="0"/>
              <a:t>네이버 아이디를 이용하여 로그인</a:t>
            </a:r>
            <a:r>
              <a:rPr lang="en-US" altLang="ko-KR" dirty="0"/>
              <a:t>, </a:t>
            </a:r>
            <a:r>
              <a:rPr lang="ko-KR" altLang="en-US" dirty="0"/>
              <a:t>이후 검색창에서 바로 리뷰링크로 연결되게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</a:t>
            </a:r>
            <a:r>
              <a:rPr lang="en-US" altLang="ko-KR" dirty="0"/>
              <a:t>19</a:t>
            </a:r>
            <a:r>
              <a:rPr lang="ko-KR" altLang="en-US" dirty="0"/>
              <a:t>일부터 </a:t>
            </a:r>
            <a:r>
              <a:rPr lang="en-US" altLang="ko-KR" dirty="0"/>
              <a:t>26</a:t>
            </a:r>
            <a:r>
              <a:rPr lang="ko-KR" altLang="en-US" dirty="0"/>
              <a:t>일까지 진행하였습니다</a:t>
            </a:r>
            <a:r>
              <a:rPr lang="en-US" altLang="ko-KR" dirty="0"/>
              <a:t>. </a:t>
            </a:r>
            <a:r>
              <a:rPr lang="ko-KR" altLang="en-US" dirty="0"/>
              <a:t>처음 </a:t>
            </a:r>
            <a:r>
              <a:rPr lang="en-US" altLang="ko-KR" dirty="0"/>
              <a:t>4</a:t>
            </a:r>
            <a:r>
              <a:rPr lang="ko-KR" altLang="en-US" dirty="0"/>
              <a:t>일간은 </a:t>
            </a:r>
            <a:r>
              <a:rPr lang="ko-KR" altLang="en-US" dirty="0" err="1"/>
              <a:t>백엔드를</a:t>
            </a:r>
            <a:r>
              <a:rPr lang="ko-KR" altLang="en-US" dirty="0"/>
              <a:t> 중점적으로 설계 및 구현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4</a:t>
            </a:r>
            <a:r>
              <a:rPr lang="ko-KR" altLang="en-US" dirty="0"/>
              <a:t>일간은 </a:t>
            </a:r>
            <a:r>
              <a:rPr lang="en-US" altLang="ko-KR" dirty="0"/>
              <a:t>Vue</a:t>
            </a:r>
            <a:r>
              <a:rPr lang="ko-KR" altLang="en-US" dirty="0"/>
              <a:t>를 이용한 </a:t>
            </a:r>
            <a:r>
              <a:rPr lang="ko-KR" altLang="en-US" dirty="0" err="1"/>
              <a:t>프론트엔드를</a:t>
            </a:r>
            <a:r>
              <a:rPr lang="ko-KR" altLang="en-US" dirty="0"/>
              <a:t> 구현하였습니다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시장분석입니다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개발하려는 서비스가 있는지 확인을 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존재할 것이라는 예상과는 다르게</a:t>
            </a:r>
            <a:r>
              <a:rPr lang="en-US" altLang="ko-KR" dirty="0"/>
              <a:t>, </a:t>
            </a:r>
            <a:r>
              <a:rPr lang="ko-KR" altLang="en-US" dirty="0"/>
              <a:t>운동시설 리뷰만을 위한 사이트는 존재하지 않으면서</a:t>
            </a:r>
            <a:r>
              <a:rPr lang="en-US" altLang="ko-KR" dirty="0"/>
              <a:t>, </a:t>
            </a:r>
            <a:r>
              <a:rPr lang="ko-KR" altLang="en-US" dirty="0"/>
              <a:t>대부분 대형 포탈인 네이버에 의존하는 것을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몇몇의 어플리케이션은 있었지만</a:t>
            </a:r>
            <a:r>
              <a:rPr lang="en-US" altLang="ko-KR" dirty="0"/>
              <a:t>, </a:t>
            </a:r>
            <a:r>
              <a:rPr lang="ko-KR" altLang="en-US" dirty="0"/>
              <a:t>이 앱들은 </a:t>
            </a:r>
            <a:r>
              <a:rPr lang="ko-KR" altLang="en-US" dirty="0" err="1"/>
              <a:t>제휴된</a:t>
            </a:r>
            <a:r>
              <a:rPr lang="ko-KR" altLang="en-US" dirty="0"/>
              <a:t> 운동시설에 대해서만 정보를 제공하였습니다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결과입니다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해피하우스">
            <a:hlinkClick r:id="" action="ppaction://media"/>
            <a:extLst>
              <a:ext uri="{FF2B5EF4-FFF2-40B4-BE49-F238E27FC236}">
                <a16:creationId xmlns:a16="http://schemas.microsoft.com/office/drawing/2014/main" id="{3D2CDCB2-F22F-5C63-8EA5-72A72F9341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44687" y="2571751"/>
            <a:ext cx="11026020" cy="6202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466</Words>
  <Application>Microsoft Office PowerPoint</Application>
  <PresentationFormat>사용자 지정</PresentationFormat>
  <Paragraphs>48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Cho Hunwoo</cp:lastModifiedBy>
  <cp:revision>5</cp:revision>
  <dcterms:created xsi:type="dcterms:W3CDTF">2022-05-26T14:09:41Z</dcterms:created>
  <dcterms:modified xsi:type="dcterms:W3CDTF">2022-05-26T16:07:36Z</dcterms:modified>
</cp:coreProperties>
</file>